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55E6D-D0D5-893C-8D01-0F63C4193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C6337-FF34-ECE9-9C08-A8E2B100D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80F41-E1A3-9D83-DB2D-605B6B883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8473A-2B27-F5B3-2C99-B48F3775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F76A5-CA73-07F1-70D9-EBF597B4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6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4F3B1-00DB-9953-7583-0F5986AB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17CE5-BA23-E781-2141-67935878B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67511-218C-7AEF-F3BE-1D49749AD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1A356-39D4-C43F-9DEA-8AD0CA2E2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8BB66-820A-E9E9-BE18-3D9AFA8B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0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0D3D5-FB25-C963-32A3-4E78D0C72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BA801-FE6D-FA55-AE65-F912F4DFD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D8188-05D8-3E56-F493-2D64BF524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3E84F-70DC-F382-A7D5-7F79A32B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47119-823D-C6AF-850B-52B6C34F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7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70DA8-0A61-E982-23E0-7076913F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7E2BC-D684-4EFE-225B-62415CC31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FE0D0-419B-4BFA-53AA-6FA0D59C9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D939D-8383-3F80-46AE-30D4FE473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C6B30-9C28-EA1F-7469-EDFD51A66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0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7CCF5-B655-8B3C-775F-081B4C25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E51D4-A8D7-BC75-359F-41A370D67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8958E-6AA7-959D-EB9F-341A1493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4FC3B-F3CD-251A-D72A-F95A198B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E4E1F-19BA-4069-AE38-AD92FDAA1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2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3CE5-9614-03C3-8E47-2323A0F9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BE29B-23C8-56C2-0D3C-34997BF3D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2A937-D994-BCB4-7211-782AC695A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7BDA5-2AC0-E27D-9121-5F4B6D61B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136E3-3398-D19A-EF69-0DDCC149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DBD94-1F78-1A66-AF0F-A66AADEA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3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0E348-3251-D713-929B-0C2FA1751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59541-316F-A842-17C8-96BA61F7C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FBBDB-6864-1C31-2AE9-9DD26A50B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6C18BD-5622-028C-5E67-B6DA6A2A4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4388B-236E-F90E-B35C-9F30618BE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87D47-CFB0-2771-C5CB-83D2A836B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82C452-4943-F93D-6E91-157C489A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C5F447-19FA-F41C-DC15-C32E65C3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6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1135B-2A0B-D550-1485-864093AD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098548-8858-4A7B-3E71-2F2352AB2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90B18-FF87-D56A-1503-B7641CD5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D94A9-2710-545D-4A57-E93ED4E8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6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913E4A-EC86-7FC3-DAF4-B08F5003A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D30F7-2D30-D913-8D9B-572163F1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D8A8A-0CCB-FF8F-ABB4-5DC78ED1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7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28D8A-F57A-6BE6-A77D-40D8B857D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EE3F6-9EC6-7989-B004-AEB16B48C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CE3B7-7153-DA86-F67A-1B494023C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7F478-F31C-6F12-D45D-B5560C4C8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3836C-FBE1-B763-1A96-6B5A8F5E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7DDFC-E229-A04A-3BBC-52B89918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9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56C0-A78B-266F-4BBC-CCBE8FDF1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73D9F5-E167-8BB5-A46C-6C937B98FA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A5953-69E8-9643-9919-95935EABC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2B86-B524-757C-ED9A-8370DEE1F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4CF2B-7F98-1623-5E76-B1D4CB20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F8362-E857-F432-E621-AFA627E8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63E64F-CC6F-45E6-4594-365BEA6E2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3D506-7CAF-E25A-8605-8AE0F55B3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67257-0565-F96F-FD9F-2BA861A6A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0883C1-E39F-45BB-AF73-83A2190FC740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2D13E-8B00-98A7-D09B-CFC020DB9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A55BE-BDFF-4AF4-D018-6D443BCD6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31806A-AB6E-4C64-9C22-00562307D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1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E76B-C6ED-4AC1-F83F-B8A285ABA8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Livescan Tab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65FE7-2645-96CA-D3A1-18BEE1CC4B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6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FA0E-F280-1527-95F9-3C7817D7F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C0ADF-D80E-E69D-8F01-34C69FF38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FB0A0D-8471-8D38-6F97-5CBCDF4AC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1290637"/>
            <a:ext cx="82772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8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BE5C5-EDA1-373F-FD6E-DB55601EB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47CB8-1CC6-90A4-AA64-8F2E26E86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9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Livescan Tab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Larry Hill</dc:creator>
  <cp:lastModifiedBy>Larry Hill</cp:lastModifiedBy>
  <cp:revision>2</cp:revision>
  <dcterms:created xsi:type="dcterms:W3CDTF">2025-01-30T19:02:32Z</dcterms:created>
  <dcterms:modified xsi:type="dcterms:W3CDTF">2025-01-30T19:04:10Z</dcterms:modified>
</cp:coreProperties>
</file>